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696575" cy="15116175"/>
  <p:notesSz cx="15116175" cy="10696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310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15CBDB9-8F39-4DDD-B5BE-601E22FA9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6575" cy="151161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B75CDC-B427-4F32-A76F-D43F420C131B}"/>
              </a:ext>
            </a:extLst>
          </p:cNvPr>
          <p:cNvSpPr txBox="1"/>
          <p:nvPr/>
        </p:nvSpPr>
        <p:spPr>
          <a:xfrm>
            <a:off x="5199123" y="13845956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울주 천전리 각석체" panose="020B0503000000000000" pitchFamily="50" charset="-127"/>
                <a:ea typeface="한컴 울주 천전리 각석체" panose="020B0503000000000000" pitchFamily="50" charset="-127"/>
              </a:rPr>
              <a:t>경상북도연합회</a:t>
            </a:r>
            <a:endParaRPr lang="ko-KR" alt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한컴 울주 천전리 각석체" panose="020B0503000000000000" pitchFamily="50" charset="-127"/>
              <a:ea typeface="한컴 울주 천전리 각석체" panose="020B0503000000000000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</Words>
  <Application>Microsoft Office PowerPoint</Application>
  <PresentationFormat>사용자 지정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한컴 울주 천전리 각석체</vt:lpstr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user</cp:lastModifiedBy>
  <cp:revision>27</cp:revision>
  <cp:lastPrinted>2025-03-03T07:48:19Z</cp:lastPrinted>
  <dcterms:created xsi:type="dcterms:W3CDTF">2024-02-01T16:17:33Z</dcterms:created>
  <dcterms:modified xsi:type="dcterms:W3CDTF">2025-03-04T01:53:44Z</dcterms:modified>
</cp:coreProperties>
</file>