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696575" cy="15116175"/>
  <p:notesSz cx="15116175" cy="106965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310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50025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562975" y="0"/>
            <a:ext cx="6550025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39225-AED4-4906-AEC7-17920C026CA0}" type="datetimeFigureOut">
              <a:rPr lang="ko-KR" altLang="en-US" smtClean="0"/>
              <a:t>2024-02-13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280150" y="1336675"/>
            <a:ext cx="2555875" cy="3609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511300" y="5148263"/>
            <a:ext cx="12093575" cy="4211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0160000"/>
            <a:ext cx="6550025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562975" y="10160000"/>
            <a:ext cx="6550025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9EFC5-7069-43CD-B581-FFBAEB75DA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150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9EFC5-7069-43CD-B581-FFBAEB75DAD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250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964956" y="2344756"/>
            <a:ext cx="14650955" cy="10297628"/>
            <a:chOff x="-1964956" y="2344756"/>
            <a:chExt cx="14650955" cy="1029762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-1964956" y="2344756"/>
              <a:ext cx="14650955" cy="1029762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520238" y="672065"/>
            <a:ext cx="5798194" cy="4760010"/>
            <a:chOff x="2520238" y="672065"/>
            <a:chExt cx="5798194" cy="4760010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3002951" y="993979"/>
              <a:ext cx="4869024" cy="4431843"/>
              <a:chOff x="3002951" y="993979"/>
              <a:chExt cx="4869024" cy="4431843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002951" y="993979"/>
                <a:ext cx="4869024" cy="4431843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2723889" y="1304786"/>
              <a:ext cx="898204" cy="1192312"/>
              <a:chOff x="2723889" y="1304786"/>
              <a:chExt cx="898204" cy="1192312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1440000">
                <a:off x="2723889" y="1304786"/>
                <a:ext cx="898204" cy="1192312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6746778" y="844535"/>
              <a:ext cx="1181843" cy="1568825"/>
              <a:chOff x="6746778" y="844535"/>
              <a:chExt cx="1181843" cy="1568825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3000000">
                <a:off x="6746778" y="844535"/>
                <a:ext cx="1181843" cy="1568825"/>
              </a:xfrm>
              <a:prstGeom prst="rect">
                <a:avLst/>
              </a:prstGeom>
            </p:spPr>
          </p:pic>
        </p:grpSp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2080177" y="7773547"/>
            <a:ext cx="10020955" cy="5957364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61905" y="9357151"/>
            <a:ext cx="9085714" cy="4015198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11447" y="5022110"/>
            <a:ext cx="12174885" cy="4073294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2393" y="7317702"/>
            <a:ext cx="9891641" cy="877507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276820" y="8245542"/>
            <a:ext cx="10170009" cy="510805"/>
            <a:chOff x="276820" y="8245542"/>
            <a:chExt cx="10170009" cy="510805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276820" y="8245542"/>
              <a:ext cx="10170009" cy="510805"/>
              <a:chOff x="276820" y="8245542"/>
              <a:chExt cx="10170009" cy="510805"/>
            </a:xfrm>
          </p:grpSpPr>
          <p:pic>
            <p:nvPicPr>
              <p:cNvPr id="22" name="Object 21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76820" y="8245542"/>
                <a:ext cx="10170009" cy="510805"/>
              </a:xfrm>
              <a:prstGeom prst="rect">
                <a:avLst/>
              </a:prstGeom>
            </p:spPr>
          </p:pic>
        </p:grpSp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21676" y="8267406"/>
              <a:ext cx="8267925" cy="642363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76433" y="8920591"/>
            <a:ext cx="2345352" cy="425029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76433" y="12462229"/>
            <a:ext cx="5165990" cy="598343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76433" y="12917848"/>
            <a:ext cx="4516752" cy="419000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12967" y="13169552"/>
            <a:ext cx="5142410" cy="514190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423749" y="13874672"/>
            <a:ext cx="714855" cy="720529"/>
            <a:chOff x="1423749" y="13874672"/>
            <a:chExt cx="714855" cy="720529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23749" y="13874672"/>
              <a:ext cx="714855" cy="720529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800455" y="13671702"/>
            <a:ext cx="4461695" cy="1346828"/>
          </a:xfrm>
          <a:prstGeom prst="rect">
            <a:avLst/>
          </a:prstGeom>
        </p:spPr>
      </p:pic>
      <p:pic>
        <p:nvPicPr>
          <p:cNvPr id="34" name="Object 33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637086" y="8961771"/>
            <a:ext cx="3904276" cy="591990"/>
          </a:xfrm>
          <a:prstGeom prst="rect">
            <a:avLst/>
          </a:prstGeom>
        </p:spPr>
      </p:pic>
      <p:pic>
        <p:nvPicPr>
          <p:cNvPr id="35" name="Object 34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5646610" y="9404514"/>
            <a:ext cx="3720676" cy="419000"/>
          </a:xfrm>
          <a:prstGeom prst="rect">
            <a:avLst/>
          </a:prstGeom>
        </p:spPr>
      </p:pic>
      <p:pic>
        <p:nvPicPr>
          <p:cNvPr id="36" name="Object 35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5646610" y="9695657"/>
            <a:ext cx="2954124" cy="417410"/>
          </a:xfrm>
          <a:prstGeom prst="rect">
            <a:avLst/>
          </a:prstGeom>
        </p:spPr>
      </p:pic>
      <p:pic>
        <p:nvPicPr>
          <p:cNvPr id="37" name="Object 36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5656133" y="10002125"/>
            <a:ext cx="2388914" cy="419000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5699888" y="12456650"/>
            <a:ext cx="4677247" cy="612132"/>
          </a:xfrm>
          <a:prstGeom prst="rect">
            <a:avLst/>
          </a:prstGeom>
        </p:spPr>
      </p:pic>
      <p:pic>
        <p:nvPicPr>
          <p:cNvPr id="39" name="Object 38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5703752" y="12972790"/>
            <a:ext cx="4554705" cy="7631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4DA436-C48B-62E3-30D9-199B177097E1}"/>
              </a:ext>
            </a:extLst>
          </p:cNvPr>
          <p:cNvSpPr txBox="1"/>
          <p:nvPr/>
        </p:nvSpPr>
        <p:spPr>
          <a:xfrm>
            <a:off x="2074505" y="7376348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u="sng" dirty="0" err="1" smtClean="0">
                <a:latin typeface="궁서체" panose="02030609000101010101" pitchFamily="17" charset="-127"/>
                <a:ea typeface="궁서체" panose="02030609000101010101" pitchFamily="17" charset="-127"/>
              </a:rPr>
              <a:t>경북연합회</a:t>
            </a:r>
            <a:endParaRPr lang="ko-KR" altLang="en-US" sz="1600" b="1" u="sng" dirty="0">
              <a:latin typeface="궁서체" panose="02030609000101010101" pitchFamily="17" charset="-127"/>
              <a:ea typeface="궁서체" panose="02030609000101010101" pitchFamily="17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525BCE-B388-B04D-D58D-2B48EC96C196}"/>
              </a:ext>
            </a:extLst>
          </p:cNvPr>
          <p:cNvSpPr txBox="1"/>
          <p:nvPr/>
        </p:nvSpPr>
        <p:spPr>
          <a:xfrm>
            <a:off x="6838827" y="12669223"/>
            <a:ext cx="9749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5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05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29</a:t>
            </a:r>
            <a:r>
              <a:rPr lang="ko-KR" altLang="en-US" sz="105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05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</a:t>
            </a:r>
            <a:r>
              <a:rPr lang="en-US" altLang="ko-KR" sz="105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50" b="1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0B124-8240-C15C-8934-264C8FCFE813}"/>
              </a:ext>
            </a:extLst>
          </p:cNvPr>
          <p:cNvSpPr txBox="1"/>
          <p:nvPr/>
        </p:nvSpPr>
        <p:spPr>
          <a:xfrm>
            <a:off x="5567060" y="13874672"/>
            <a:ext cx="247696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800" b="1" u="sng" kern="8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경북연합회</a:t>
            </a:r>
            <a:endParaRPr lang="ko-KR" altLang="en-US" sz="3800" b="1" u="sng" kern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</Words>
  <Application>Microsoft Office PowerPoint</Application>
  <PresentationFormat>사용자 지정</PresentationFormat>
  <Paragraphs>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궁서체</vt:lpstr>
      <vt:lpstr>나눔고딕 ExtraBold</vt:lpstr>
      <vt:lpstr>맑은 고딕</vt:lpstr>
      <vt:lpstr>Arial</vt:lpstr>
      <vt:lpstr>Calibri</vt:lpstr>
      <vt:lpstr>Office Theme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user</cp:lastModifiedBy>
  <cp:revision>4</cp:revision>
  <dcterms:created xsi:type="dcterms:W3CDTF">2024-02-13T09:33:40Z</dcterms:created>
  <dcterms:modified xsi:type="dcterms:W3CDTF">2024-02-13T07:08:16Z</dcterms:modified>
</cp:coreProperties>
</file>